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5" r:id="rId1"/>
  </p:sldMasterIdLst>
  <p:sldIdLst>
    <p:sldId id="256" r:id="rId2"/>
    <p:sldId id="274" r:id="rId3"/>
    <p:sldId id="257" r:id="rId4"/>
    <p:sldId id="258" r:id="rId5"/>
    <p:sldId id="259" r:id="rId6"/>
    <p:sldId id="270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2" r:id="rId19"/>
    <p:sldId id="273" r:id="rId20"/>
    <p:sldId id="275" r:id="rId21"/>
    <p:sldId id="276" r:id="rId22"/>
  </p:sldIdLst>
  <p:sldSz cx="12192000" cy="6858000"/>
  <p:notesSz cx="6858000" cy="9144000"/>
  <p:custDataLst>
    <p:tags r:id="rId2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-90" y="-5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78259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6142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312668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61963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7520753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771108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916251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21356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82529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6125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81268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65003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23585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07445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92742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36696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44056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9.png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9.png"/><Relationship Id="rId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3.png"/><Relationship Id="rId7" Type="http://schemas.openxmlformats.org/officeDocument/2006/relationships/image" Target="../media/image19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alapalette.blogspot.com/2013/07/5-ways-to-go-sale-shopping.html" TargetMode="External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7.png"/><Relationship Id="rId7" Type="http://schemas.openxmlformats.org/officeDocument/2006/relationships/image" Target="../media/image19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9.png"/><Relationship Id="rId4" Type="http://schemas.openxmlformats.org/officeDocument/2006/relationships/image" Target="../media/image6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5.png"/><Relationship Id="rId7" Type="http://schemas.openxmlformats.org/officeDocument/2006/relationships/image" Target="../media/image1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ucimosatamarom.wikispaces.com/%D0%A5%D1%80%D0%B0%D0%BD%D0%B0-Was+essen+wir" TargetMode="Externa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9.png"/><Relationship Id="rId7" Type="http://schemas.openxmlformats.org/officeDocument/2006/relationships/hyperlink" Target="http://blog.dnevnik.hr/kamaci/2009/08/1626613241/free-clip-art-golfer.html" TargetMode="Externa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hyperlink" Target="http://www.asliceofsmithlife.com/2011/01/scoring-points-with-basketball.html" TargetMode="External"/><Relationship Id="rId10" Type="http://schemas.openxmlformats.org/officeDocument/2006/relationships/image" Target="../media/image12.png"/><Relationship Id="rId4" Type="http://schemas.openxmlformats.org/officeDocument/2006/relationships/image" Target="../media/image70.jpeg"/><Relationship Id="rId9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9.png"/><Relationship Id="rId4" Type="http://schemas.openxmlformats.org/officeDocument/2006/relationships/image" Target="../media/image7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7.jpeg"/><Relationship Id="rId7" Type="http://schemas.openxmlformats.org/officeDocument/2006/relationships/image" Target="../media/image78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1.png"/><Relationship Id="rId4" Type="http://schemas.openxmlformats.org/officeDocument/2006/relationships/hyperlink" Target="http://jazzymay514.wikispaces.com/" TargetMode="External"/><Relationship Id="rId9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quintonorthfield.blogspot.com/2012_11_01_archive.html" TargetMode="External"/><Relationship Id="rId3" Type="http://schemas.openxmlformats.org/officeDocument/2006/relationships/image" Target="../media/image80.png"/><Relationship Id="rId7" Type="http://schemas.openxmlformats.org/officeDocument/2006/relationships/image" Target="../media/image83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glishteamc2.wikispaces.com/" TargetMode="External"/><Relationship Id="rId5" Type="http://schemas.openxmlformats.org/officeDocument/2006/relationships/image" Target="../media/image82.jpeg"/><Relationship Id="rId10" Type="http://schemas.openxmlformats.org/officeDocument/2006/relationships/image" Target="../media/image12.png"/><Relationship Id="rId4" Type="http://schemas.openxmlformats.org/officeDocument/2006/relationships/image" Target="../media/image81.png"/><Relationship Id="rId9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11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13" Type="http://schemas.openxmlformats.org/officeDocument/2006/relationships/image" Target="../media/image35.jpeg"/><Relationship Id="rId18" Type="http://schemas.openxmlformats.org/officeDocument/2006/relationships/image" Target="../media/image12.png"/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12" Type="http://schemas.openxmlformats.org/officeDocument/2006/relationships/hyperlink" Target="http://www.cndp.fr/crdp-dijon/Football-americain.html" TargetMode="External"/><Relationship Id="rId17" Type="http://schemas.openxmlformats.org/officeDocument/2006/relationships/image" Target="../media/image19.png"/><Relationship Id="rId2" Type="http://schemas.openxmlformats.org/officeDocument/2006/relationships/image" Target="../media/image28.png"/><Relationship Id="rId16" Type="http://schemas.openxmlformats.org/officeDocument/2006/relationships/hyperlink" Target="http://openclipart.org/detail/171575/burning-boxing-gloves-by-ksrujana96-17157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mmons.wikimedia.org/wiki/file:hockey.svg" TargetMode="External"/><Relationship Id="rId11" Type="http://schemas.openxmlformats.org/officeDocument/2006/relationships/image" Target="../media/image34.png"/><Relationship Id="rId5" Type="http://schemas.openxmlformats.org/officeDocument/2006/relationships/image" Target="../media/image30.png"/><Relationship Id="rId15" Type="http://schemas.openxmlformats.org/officeDocument/2006/relationships/image" Target="../media/image36.png"/><Relationship Id="rId10" Type="http://schemas.openxmlformats.org/officeDocument/2006/relationships/image" Target="../media/image33.png"/><Relationship Id="rId4" Type="http://schemas.openxmlformats.org/officeDocument/2006/relationships/hyperlink" Target="http://www.clipshrine.com/Baseball-glove-4947-medium.html" TargetMode="External"/><Relationship Id="rId9" Type="http://schemas.openxmlformats.org/officeDocument/2006/relationships/hyperlink" Target="http://ipkitten.blogspot.com/2013/04/friday-fantasies.html" TargetMode="External"/><Relationship Id="rId14" Type="http://schemas.openxmlformats.org/officeDocument/2006/relationships/hyperlink" Target="http://kaohsiung-american-school.wikispaces.com/J.V.B.+Voleib%C3%B3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9.png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9.png"/><Relationship Id="rId4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9.png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081315C-6536-41E2-91E8-63859262D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9980" y="1103014"/>
            <a:ext cx="8915399" cy="3963661"/>
          </a:xfrm>
        </p:spPr>
        <p:txBody>
          <a:bodyPr>
            <a:normAutofit fontScale="90000"/>
          </a:bodyPr>
          <a:lstStyle/>
          <a:p>
            <a:r>
              <a:rPr lang="es-AR" sz="4900" dirty="0" smtClean="0"/>
              <a:t>LE GUSTA…</a:t>
            </a:r>
            <a:r>
              <a:rPr lang="es-AR" sz="7300" dirty="0"/>
              <a:t/>
            </a:r>
            <a:br>
              <a:rPr lang="es-AR" sz="7300" dirty="0"/>
            </a:br>
            <a:r>
              <a:rPr lang="es-AR" sz="7300" dirty="0" smtClean="0"/>
              <a:t>                  </a:t>
            </a:r>
            <a:r>
              <a:rPr lang="es-AR" sz="4000" dirty="0" smtClean="0"/>
              <a:t>+  la leche</a:t>
            </a:r>
            <a:br>
              <a:rPr lang="es-AR" sz="4000" dirty="0" smtClean="0"/>
            </a:br>
            <a:r>
              <a:rPr lang="es-AR" sz="4000" dirty="0" smtClean="0"/>
              <a:t>                                 +  leer, jugar, saltar</a:t>
            </a:r>
            <a:br>
              <a:rPr lang="es-AR" sz="4000" dirty="0" smtClean="0"/>
            </a:br>
            <a:r>
              <a:rPr lang="es-AR" sz="4000" dirty="0" smtClean="0"/>
              <a:t>   </a:t>
            </a:r>
            <a:r>
              <a:rPr lang="es-AR" dirty="0"/>
              <a:t/>
            </a:r>
            <a:br>
              <a:rPr lang="es-AR" dirty="0"/>
            </a:br>
            <a:r>
              <a:rPr lang="es-AR" sz="7300" dirty="0" smtClean="0"/>
              <a:t>NO LE GUSTAN…</a:t>
            </a:r>
            <a:r>
              <a:rPr lang="es-AR" sz="7300" dirty="0"/>
              <a:t/>
            </a:r>
            <a:br>
              <a:rPr lang="es-AR" sz="7300" dirty="0"/>
            </a:br>
            <a:endParaRPr lang="es-AR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2186175-5595-4F45-9ED9-4A05FB0E1F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15324" y="4289367"/>
            <a:ext cx="4959749" cy="945555"/>
          </a:xfrm>
        </p:spPr>
        <p:txBody>
          <a:bodyPr>
            <a:normAutofit/>
          </a:bodyPr>
          <a:lstStyle/>
          <a:p>
            <a:pPr algn="r"/>
            <a:r>
              <a:rPr lang="es-AR" sz="3200" dirty="0" smtClean="0"/>
              <a:t>+ las hamburguesas </a:t>
            </a:r>
            <a:endParaRPr lang="es-AR" sz="3200" dirty="0"/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F76590E-D8EB-4FF3-B601-B11241E6EB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00" t="10500" r="7000" b="10500"/>
          <a:stretch/>
        </p:blipFill>
        <p:spPr>
          <a:xfrm>
            <a:off x="8649130" y="704509"/>
            <a:ext cx="1292892" cy="11876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BC3ADF64-1546-4B77-B8DC-239F94AFB2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2242" y="4732297"/>
            <a:ext cx="4029075" cy="11334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5DA6B410-F58F-4A79-8152-EDE3A708CBE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967" r="4179" b="679"/>
          <a:stretch/>
        </p:blipFill>
        <p:spPr>
          <a:xfrm>
            <a:off x="8512233" y="3009237"/>
            <a:ext cx="1296785" cy="11626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970298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9779FC5-D5A0-46F2-B02D-3A838B396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0" y="624110"/>
            <a:ext cx="7440612" cy="889730"/>
          </a:xfrm>
        </p:spPr>
        <p:txBody>
          <a:bodyPr/>
          <a:lstStyle/>
          <a:p>
            <a:r>
              <a:rPr lang="es-AR" dirty="0" err="1"/>
              <a:t>Tammy</a:t>
            </a:r>
            <a:r>
              <a:rPr lang="es-AR" dirty="0"/>
              <a:t>/Sudáfrica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A91B333-3BB1-4DCD-91A0-3EA72D6F81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314" y="2113280"/>
            <a:ext cx="3507788" cy="346769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94A84749-405B-4DCC-9F8B-BB6B6F2CC9DB}"/>
              </a:ext>
            </a:extLst>
          </p:cNvPr>
          <p:cNvSpPr/>
          <p:nvPr/>
        </p:nvSpPr>
        <p:spPr>
          <a:xfrm>
            <a:off x="340314" y="1362055"/>
            <a:ext cx="9605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372E01E4-A789-4824-843B-90C62FCB67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7581" y="5044547"/>
            <a:ext cx="5154277" cy="10728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3B189B77-232B-4F4C-955E-7703333389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8715" y="2661920"/>
            <a:ext cx="5603601" cy="14759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A8DED91-DBDD-4CB7-8D57-96BE3370A3C8}"/>
              </a:ext>
            </a:extLst>
          </p:cNvPr>
          <p:cNvSpPr txBox="1"/>
          <p:nvPr/>
        </p:nvSpPr>
        <p:spPr>
          <a:xfrm>
            <a:off x="5567915" y="4211773"/>
            <a:ext cx="638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Leer libros              nadar                               surfear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E3F64F0-8406-4A0A-905D-8EB73DC234AF}"/>
              </a:ext>
            </a:extLst>
          </p:cNvPr>
          <p:cNvSpPr txBox="1"/>
          <p:nvPr/>
        </p:nvSpPr>
        <p:spPr>
          <a:xfrm>
            <a:off x="5618715" y="6146801"/>
            <a:ext cx="6285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Jugar al futbol        tocar la flauta     ver </a:t>
            </a:r>
            <a:r>
              <a:rPr lang="es-AR" dirty="0" smtClean="0"/>
              <a:t> la </a:t>
            </a:r>
            <a:r>
              <a:rPr lang="es-AR" dirty="0" err="1" smtClean="0"/>
              <a:t>televisi</a:t>
            </a:r>
            <a:r>
              <a:rPr lang="es-ES_tradnl" dirty="0" smtClean="0"/>
              <a:t>ó</a:t>
            </a:r>
            <a:r>
              <a:rPr lang="es-AR" dirty="0" smtClean="0"/>
              <a:t>n</a:t>
            </a:r>
            <a:endParaRPr lang="es-AR" dirty="0"/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0D8924E5-D72C-465B-98ED-69A0D142C2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0487" y="5191706"/>
            <a:ext cx="1505843" cy="12497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76DAB3BE-2277-416B-A513-3080A2A249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8102" y="2551123"/>
            <a:ext cx="1310754" cy="12071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0886218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81E31C6-95DB-4997-B2D7-4F5B257CC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5360" y="624110"/>
            <a:ext cx="6719252" cy="798290"/>
          </a:xfrm>
        </p:spPr>
        <p:txBody>
          <a:bodyPr/>
          <a:lstStyle/>
          <a:p>
            <a:r>
              <a:rPr lang="es-AR" dirty="0"/>
              <a:t>Simón/ Francia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36B12061-47A2-493E-AF0B-BC2EC8B916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01" y="1411291"/>
            <a:ext cx="3691965" cy="522224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7670B57-0A68-4970-A1DC-1919A1F9BF4A}"/>
              </a:ext>
            </a:extLst>
          </p:cNvPr>
          <p:cNvSpPr/>
          <p:nvPr/>
        </p:nvSpPr>
        <p:spPr>
          <a:xfrm>
            <a:off x="496023" y="1210270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8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4C371AE-5EF8-4726-8031-1C7383AD21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9663" y="1922519"/>
            <a:ext cx="5578945" cy="15064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AE7757D0-43BD-4BEE-8E44-EEB9D5D766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8268" y="4357565"/>
            <a:ext cx="5881736" cy="15434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57675651-8A97-4925-9415-F45D1B9FF228}"/>
              </a:ext>
            </a:extLst>
          </p:cNvPr>
          <p:cNvSpPr txBox="1"/>
          <p:nvPr/>
        </p:nvSpPr>
        <p:spPr>
          <a:xfrm>
            <a:off x="5094907" y="3559787"/>
            <a:ext cx="6719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Limpiar  </a:t>
            </a:r>
            <a:r>
              <a:rPr lang="es-AR" dirty="0" smtClean="0"/>
              <a:t> la casa      </a:t>
            </a:r>
            <a:r>
              <a:rPr lang="es-AR" dirty="0"/>
              <a:t>tocar el piano    caminar por el bosque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6C45B7D-99F9-4414-84BB-99EDBB8AE943}"/>
              </a:ext>
            </a:extLst>
          </p:cNvPr>
          <p:cNvSpPr txBox="1"/>
          <p:nvPr/>
        </p:nvSpPr>
        <p:spPr>
          <a:xfrm>
            <a:off x="5094907" y="6228080"/>
            <a:ext cx="6985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Viajar                                 tocar la batería          pescar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BE5B22B1-D8F4-48BF-AA63-6438C493E3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1192" y="4814752"/>
            <a:ext cx="1505843" cy="124978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D0F07C79-A118-411E-9BE8-CE4FA9FC2D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81132" y="2509465"/>
            <a:ext cx="1310754" cy="12071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583466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EA82A7B-89BC-4AE1-A9BA-BE102C0A6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7281" y="624110"/>
            <a:ext cx="6597332" cy="926672"/>
          </a:xfrm>
        </p:spPr>
        <p:txBody>
          <a:bodyPr>
            <a:normAutofit fontScale="90000"/>
          </a:bodyPr>
          <a:lstStyle/>
          <a:p>
            <a:r>
              <a:rPr lang="es-AR" dirty="0"/>
              <a:t>Sabrina/ EEUU (Estados Unidos)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18A509A7-9A30-456C-90BC-A19394C97D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3698" b="6622"/>
          <a:stretch/>
        </p:blipFill>
        <p:spPr>
          <a:xfrm>
            <a:off x="310786" y="1412240"/>
            <a:ext cx="3214274" cy="53543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8E54B6C-773A-4D13-8D63-75D9E50B6009}"/>
              </a:ext>
            </a:extLst>
          </p:cNvPr>
          <p:cNvSpPr/>
          <p:nvPr/>
        </p:nvSpPr>
        <p:spPr>
          <a:xfrm>
            <a:off x="200715" y="1311255"/>
            <a:ext cx="9733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18</a:t>
            </a:r>
            <a:endParaRPr lang="en-US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A3C34AFE-4386-4ED6-AB3D-B62D1E8F2F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6607" y="1412240"/>
            <a:ext cx="5558679" cy="18337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8CF5670B-E3C3-4CBD-B544-16C934D70F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4159" y="4519089"/>
            <a:ext cx="5155185" cy="92667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8151060A-D79C-4169-9939-7A2796D3F91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837473B0-CC2E-450A-ABE3-18F120FF3D39}">
                <a1611:picAttrSrcUrl xmlns="" xmlns:a1611="http://schemas.microsoft.com/office/drawing/2016/11/main" r:id="rId6"/>
              </a:ext>
            </a:extLst>
          </a:blip>
          <a:srcRect l="-71" r="36683" b="34489"/>
          <a:stretch/>
        </p:blipFill>
        <p:spPr>
          <a:xfrm>
            <a:off x="4907281" y="4519089"/>
            <a:ext cx="1535573" cy="127396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F1A76406-8C14-4B7E-9C3A-954F750B6F59}"/>
              </a:ext>
            </a:extLst>
          </p:cNvPr>
          <p:cNvSpPr txBox="1"/>
          <p:nvPr/>
        </p:nvSpPr>
        <p:spPr>
          <a:xfrm>
            <a:off x="5069840" y="3586480"/>
            <a:ext cx="6811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Cocinar                     limpiar                       tocar el piano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6D417A0-9212-48E3-9DCC-172FB2254AE8}"/>
              </a:ext>
            </a:extLst>
          </p:cNvPr>
          <p:cNvSpPr txBox="1"/>
          <p:nvPr/>
        </p:nvSpPr>
        <p:spPr>
          <a:xfrm>
            <a:off x="3325091" y="5780123"/>
            <a:ext cx="8661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Ir de compras     montar </a:t>
            </a:r>
            <a:r>
              <a:rPr lang="es-AR" dirty="0" smtClean="0"/>
              <a:t> en su </a:t>
            </a:r>
            <a:r>
              <a:rPr lang="es-AR" dirty="0"/>
              <a:t>bicicleta   navegar </a:t>
            </a:r>
            <a:r>
              <a:rPr lang="es-AR" dirty="0" smtClean="0"/>
              <a:t>por internet     </a:t>
            </a:r>
            <a:r>
              <a:rPr lang="es-AR" dirty="0"/>
              <a:t>la playa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97E71410-730B-4ACA-885B-3885E1263E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88890" y="1788160"/>
            <a:ext cx="1505843" cy="12497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9DF5174E-D817-471F-A0D4-18ADDC9034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10875" y="4585941"/>
            <a:ext cx="1310754" cy="12071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33900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AE2A858-BDA6-45D1-BE4B-5683DE7DA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1570" y="461550"/>
            <a:ext cx="4803555" cy="666210"/>
          </a:xfrm>
        </p:spPr>
        <p:txBody>
          <a:bodyPr/>
          <a:lstStyle/>
          <a:p>
            <a:r>
              <a:rPr lang="es-AR" dirty="0"/>
              <a:t>David/ Inglaterra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8E64A55A-204B-497E-A86D-2667B71048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589" y="1905000"/>
            <a:ext cx="2916493" cy="484123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0E5F4A8B-17E8-48E8-9ED6-63F5ACF0783F}"/>
              </a:ext>
            </a:extLst>
          </p:cNvPr>
          <p:cNvSpPr/>
          <p:nvPr/>
        </p:nvSpPr>
        <p:spPr>
          <a:xfrm>
            <a:off x="393500" y="1443335"/>
            <a:ext cx="9605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17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88FE001E-342C-4BC1-B527-25920B4DC4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0627" y="4521200"/>
            <a:ext cx="5864714" cy="15898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4E06DDAD-605D-4A64-9FD8-345C45D51E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2255" y="1647838"/>
            <a:ext cx="1570193" cy="137792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939B4093-0EAC-4060-9FA6-6528700BC1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3033" y="1905000"/>
            <a:ext cx="1570193" cy="10642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BB4F7CA-C6FE-4FB1-A1F1-7D26FBA015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63811" y="1465991"/>
            <a:ext cx="1293469" cy="155977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D2BE0E0F-3E22-4231-9ED3-B09427BB6C09}"/>
              </a:ext>
            </a:extLst>
          </p:cNvPr>
          <p:cNvSpPr txBox="1"/>
          <p:nvPr/>
        </p:nvSpPr>
        <p:spPr>
          <a:xfrm>
            <a:off x="5527040" y="3251200"/>
            <a:ext cx="5864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   limpiar la casa           video </a:t>
            </a:r>
            <a:r>
              <a:rPr lang="es-AR" dirty="0"/>
              <a:t>juegos       cocinar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8C537559-B4A3-450B-82B5-5A2EB5639BBF}"/>
              </a:ext>
            </a:extLst>
          </p:cNvPr>
          <p:cNvSpPr txBox="1"/>
          <p:nvPr/>
        </p:nvSpPr>
        <p:spPr>
          <a:xfrm>
            <a:off x="5232400" y="6211784"/>
            <a:ext cx="645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Jugar al futbol      caminar por el bosque       patinar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3DB345D5-7CBE-470F-83E1-E09823B9AA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2747" y="2114971"/>
            <a:ext cx="1505843" cy="12497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3B47BAC4-9D96-486C-9AB7-521A3B010C5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80291" y="4748898"/>
            <a:ext cx="1310754" cy="12071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534912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3D0FC8D-3C5E-4C2C-AE9B-17FCCABDF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err="1"/>
              <a:t>Mieko</a:t>
            </a:r>
            <a:r>
              <a:rPr lang="es-AR" dirty="0"/>
              <a:t>/ China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F46AF62A-0791-4FCB-876F-3185460D70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003" y="1639639"/>
            <a:ext cx="2411023" cy="499484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93F65AFD-830E-44DE-A1C6-E23C622C07DF}"/>
              </a:ext>
            </a:extLst>
          </p:cNvPr>
          <p:cNvSpPr/>
          <p:nvPr/>
        </p:nvSpPr>
        <p:spPr>
          <a:xfrm>
            <a:off x="207128" y="1264555"/>
            <a:ext cx="9605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16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E1B2966-770A-459D-942B-E5D9BC797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0266" y="3910334"/>
            <a:ext cx="5661574" cy="20853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6FF5A9BA-E900-42CF-AB17-C2BFA5A693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1108" y="1728750"/>
            <a:ext cx="6019889" cy="157554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9F2DF14-7561-4810-97CF-5CC745FE9583}"/>
              </a:ext>
            </a:extLst>
          </p:cNvPr>
          <p:cNvSpPr txBox="1"/>
          <p:nvPr/>
        </p:nvSpPr>
        <p:spPr>
          <a:xfrm>
            <a:off x="5071108" y="3342641"/>
            <a:ext cx="6943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Esquiar                        tocar el violín                    surfear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F2C0980-D666-4B3E-8D33-A77E66F7FB9F}"/>
              </a:ext>
            </a:extLst>
          </p:cNvPr>
          <p:cNvSpPr txBox="1"/>
          <p:nvPr/>
        </p:nvSpPr>
        <p:spPr>
          <a:xfrm>
            <a:off x="5071108" y="6126480"/>
            <a:ext cx="6704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Escalar               bailar </a:t>
            </a:r>
            <a:r>
              <a:rPr lang="es-AR" dirty="0" smtClean="0"/>
              <a:t>                                   jugar  al tenis</a:t>
            </a:r>
            <a:endParaRPr lang="es-AR" dirty="0"/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5FCCCA82-41AA-47A8-A7B0-BB7847C467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4744" y="2277519"/>
            <a:ext cx="1505843" cy="124978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1E9458DB-720D-45E0-B526-5882F0B2CA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73190" y="4919367"/>
            <a:ext cx="1310754" cy="12071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912590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2160C91-3926-49B1-ACE6-0163C0F67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6720" y="335280"/>
            <a:ext cx="7328852" cy="645890"/>
          </a:xfrm>
        </p:spPr>
        <p:txBody>
          <a:bodyPr/>
          <a:lstStyle/>
          <a:p>
            <a:r>
              <a:rPr lang="es-AR" dirty="0"/>
              <a:t>Carlitos / Chile / 1 año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9ED95F5D-59E2-4C62-A2A7-719D55E148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372" y="1941202"/>
            <a:ext cx="3016776" cy="45815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28DDE953-50AD-4788-B52B-E46EDAC4B5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8415" y="1597654"/>
            <a:ext cx="3024599" cy="12530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4EDAEA60-AAA9-4A4C-88BB-2F2146545C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6328" y="4091839"/>
            <a:ext cx="5494232" cy="19458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3D7C83C9-EEC8-40A1-A557-AE7E9D19B6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=""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766854" y="1246024"/>
            <a:ext cx="2514600" cy="17049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A0DC5AF-0834-4524-A53F-F933F546FFA9}"/>
              </a:ext>
            </a:extLst>
          </p:cNvPr>
          <p:cNvSpPr txBox="1"/>
          <p:nvPr/>
        </p:nvSpPr>
        <p:spPr>
          <a:xfrm>
            <a:off x="5089713" y="3031187"/>
            <a:ext cx="6191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l</a:t>
            </a:r>
            <a:r>
              <a:rPr lang="es-AR" dirty="0" smtClean="0"/>
              <a:t>os plátanos           el </a:t>
            </a:r>
            <a:r>
              <a:rPr lang="es-AR" dirty="0"/>
              <a:t>pescado              </a:t>
            </a:r>
            <a:r>
              <a:rPr lang="es-AR" dirty="0" smtClean="0"/>
              <a:t>las verduras</a:t>
            </a:r>
            <a:endParaRPr lang="es-AR" dirty="0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1D9D78A9-E8DC-4BEF-89EA-F143C956DE12}"/>
              </a:ext>
            </a:extLst>
          </p:cNvPr>
          <p:cNvSpPr txBox="1"/>
          <p:nvPr/>
        </p:nvSpPr>
        <p:spPr>
          <a:xfrm>
            <a:off x="5262880" y="6177280"/>
            <a:ext cx="6191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l</a:t>
            </a:r>
            <a:r>
              <a:rPr lang="es-AR" dirty="0" smtClean="0"/>
              <a:t>a </a:t>
            </a:r>
            <a:r>
              <a:rPr lang="es-AR" dirty="0"/>
              <a:t>leche               jugar al futbol             las manzanas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0CB7F007-1E5B-40E5-8DD3-0B3D0DD5D4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08860" y="1871497"/>
            <a:ext cx="1505843" cy="124978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1FF85136-CF55-472D-99EA-F4FBC5B010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78959" y="4567745"/>
            <a:ext cx="1310754" cy="12071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7405731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14FE8DA-4F4F-4B85-A5F4-4B3F6C390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0640" y="363648"/>
            <a:ext cx="8822372" cy="666210"/>
          </a:xfrm>
        </p:spPr>
        <p:txBody>
          <a:bodyPr/>
          <a:lstStyle/>
          <a:p>
            <a:r>
              <a:rPr lang="es-AR" dirty="0"/>
              <a:t>Francisco/ 14 años/ San Francisco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0033EB31-04AF-4858-895E-3B1A29FBC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444" y="1635760"/>
            <a:ext cx="2395141" cy="47302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0D86C700-64D5-41F6-A54C-5B04067DEF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8080" y="1830377"/>
            <a:ext cx="4064000" cy="12346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CE792798-6646-44CD-BB00-23D93BCB1B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=""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697855" y="1728042"/>
            <a:ext cx="1495425" cy="16668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CFF911C1-1982-408D-9EBF-E139EA1FFC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=""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452973" y="4669669"/>
            <a:ext cx="1273724" cy="9796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C9BF9EBB-722F-4284-A3E4-2907955E45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10400" y="4102221"/>
            <a:ext cx="4762063" cy="16807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7B01AFA-0925-4F33-A9D2-7F9E1526865D}"/>
              </a:ext>
            </a:extLst>
          </p:cNvPr>
          <p:cNvSpPr txBox="1"/>
          <p:nvPr/>
        </p:nvSpPr>
        <p:spPr>
          <a:xfrm>
            <a:off x="4322619" y="3576320"/>
            <a:ext cx="7523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Jugar </a:t>
            </a:r>
            <a:r>
              <a:rPr lang="es-AR" dirty="0" smtClean="0"/>
              <a:t> al baloncesto     </a:t>
            </a:r>
            <a:r>
              <a:rPr lang="es-AR" dirty="0"/>
              <a:t>jugar </a:t>
            </a:r>
            <a:r>
              <a:rPr lang="es-AR" dirty="0" smtClean="0"/>
              <a:t> al fútbol     ver la </a:t>
            </a:r>
            <a:r>
              <a:rPr lang="es-AR" dirty="0"/>
              <a:t>TV       escalar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220BFCBB-E46F-48CA-AB43-A29A16A45BCA}"/>
              </a:ext>
            </a:extLst>
          </p:cNvPr>
          <p:cNvSpPr txBox="1"/>
          <p:nvPr/>
        </p:nvSpPr>
        <p:spPr>
          <a:xfrm>
            <a:off x="3740727" y="6045200"/>
            <a:ext cx="8105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                   Jugar  al golf           </a:t>
            </a:r>
            <a:r>
              <a:rPr lang="es-AR" dirty="0"/>
              <a:t>esquiar                 </a:t>
            </a:r>
            <a:r>
              <a:rPr lang="es-AR" dirty="0" smtClean="0"/>
              <a:t>el monopatín        bailar</a:t>
            </a:r>
            <a:endParaRPr lang="es-AR" dirty="0"/>
          </a:p>
        </p:txBody>
      </p:sp>
      <p:pic>
        <p:nvPicPr>
          <p:cNvPr id="17" name="Content Placeholder 16">
            <a:extLst>
              <a:ext uri="{FF2B5EF4-FFF2-40B4-BE49-F238E27FC236}">
                <a16:creationId xmlns="" xmlns:a16="http://schemas.microsoft.com/office/drawing/2014/main" id="{31287B54-5FD6-4B49-A9E5-E1ECF06419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9"/>
          <a:stretch>
            <a:fillRect/>
          </a:stretch>
        </p:blipFill>
        <p:spPr>
          <a:xfrm>
            <a:off x="3503004" y="4669669"/>
            <a:ext cx="1505843" cy="124978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08FD813E-79AA-4D16-BF9D-AA6842E5B75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00548" y="2328567"/>
            <a:ext cx="1310754" cy="12071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931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7EA3ED-B97B-4882-8E8B-EDCD63B28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7920" y="624110"/>
            <a:ext cx="7826692" cy="717010"/>
          </a:xfrm>
        </p:spPr>
        <p:txBody>
          <a:bodyPr/>
          <a:lstStyle/>
          <a:p>
            <a:r>
              <a:rPr lang="es-AR" dirty="0" err="1"/>
              <a:t>Megumi</a:t>
            </a:r>
            <a:r>
              <a:rPr lang="es-AR" dirty="0"/>
              <a:t> / 15 años/ Japón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E85E826-6F8D-44F9-B4C1-915DFB9F8A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901" r="15895"/>
          <a:stretch/>
        </p:blipFill>
        <p:spPr>
          <a:xfrm>
            <a:off x="414971" y="1536026"/>
            <a:ext cx="2990772" cy="49727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C0E18D57-CDF1-4958-9830-6BC3E9251F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3973" y="4276637"/>
            <a:ext cx="5800427" cy="13974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A89C390-1190-42EB-8535-6F0CA51E69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3973" y="1666240"/>
            <a:ext cx="6121318" cy="150167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E5A54C7-736F-4993-94F4-5BBF7802BE8A}"/>
              </a:ext>
            </a:extLst>
          </p:cNvPr>
          <p:cNvSpPr txBox="1"/>
          <p:nvPr/>
        </p:nvSpPr>
        <p:spPr>
          <a:xfrm>
            <a:off x="4613734" y="3429000"/>
            <a:ext cx="7163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Jugar </a:t>
            </a:r>
            <a:r>
              <a:rPr lang="es-AR" dirty="0" smtClean="0"/>
              <a:t> a video </a:t>
            </a:r>
            <a:r>
              <a:rPr lang="es-AR" dirty="0"/>
              <a:t>juegos     tocar el violín </a:t>
            </a:r>
            <a:r>
              <a:rPr lang="es-AR" dirty="0" smtClean="0"/>
              <a:t>     patinaje artístico</a:t>
            </a:r>
            <a:endParaRPr lang="es-AR" dirty="0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5BFE6BA-DA5A-48A2-AF4F-BFFBD3DC2458}"/>
              </a:ext>
            </a:extLst>
          </p:cNvPr>
          <p:cNvSpPr txBox="1"/>
          <p:nvPr/>
        </p:nvSpPr>
        <p:spPr>
          <a:xfrm>
            <a:off x="4988560" y="5994400"/>
            <a:ext cx="6406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Leer libros            montar </a:t>
            </a:r>
            <a:r>
              <a:rPr lang="es-AR" dirty="0" smtClean="0"/>
              <a:t> en su </a:t>
            </a:r>
            <a:r>
              <a:rPr lang="es-AR" dirty="0"/>
              <a:t>bicicleta             patinar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976CA23B-1FCB-44F5-96F6-5606DB1567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1490" y="4709052"/>
            <a:ext cx="1505843" cy="124978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75D9BABD-5A0A-4634-B42C-A21ABD97D0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1490" y="2148948"/>
            <a:ext cx="1310754" cy="12071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1640083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AC98BBD-A577-484E-AEC6-439B7B850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0125" y="532670"/>
            <a:ext cx="6855875" cy="762066"/>
          </a:xfrm>
        </p:spPr>
        <p:txBody>
          <a:bodyPr/>
          <a:lstStyle/>
          <a:p>
            <a:r>
              <a:rPr lang="es-AR" dirty="0"/>
              <a:t>Marcos / 16 años / Uruguay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5B17B727-F430-4D42-9E47-5EFC0256AF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1615440"/>
            <a:ext cx="3412739" cy="50393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FC99D828-99F4-461A-879C-0A21631EC2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663692" y="4508957"/>
            <a:ext cx="1819656" cy="14164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A051EF8D-C3FC-46DF-A391-7DB2151814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9042" y="4508957"/>
            <a:ext cx="1317779" cy="131777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225037ED-B12F-403B-9CD7-48F96F29C1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72144" y="4550566"/>
            <a:ext cx="1693696" cy="13701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CB9FD819-5F73-420A-8751-28F820C59A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42254" y="1818607"/>
            <a:ext cx="5931586" cy="130485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BF7594F2-3BA8-4AFC-A105-1BFA3E550298}"/>
              </a:ext>
            </a:extLst>
          </p:cNvPr>
          <p:cNvSpPr txBox="1"/>
          <p:nvPr/>
        </p:nvSpPr>
        <p:spPr>
          <a:xfrm>
            <a:off x="5329022" y="3166273"/>
            <a:ext cx="6824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Escuchar música     tocar el piano    montar en su bicicleta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7A60CAA-460A-459E-9C48-555DFA1E3AA6}"/>
              </a:ext>
            </a:extLst>
          </p:cNvPr>
          <p:cNvSpPr txBox="1"/>
          <p:nvPr/>
        </p:nvSpPr>
        <p:spPr>
          <a:xfrm>
            <a:off x="5455920" y="6177280"/>
            <a:ext cx="6116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Dormir                       leer libros             </a:t>
            </a:r>
            <a:r>
              <a:rPr lang="es-AR" dirty="0" smtClean="0"/>
              <a:t>ver la televisión</a:t>
            </a:r>
            <a:endParaRPr lang="es-AR" dirty="0"/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5168799A-C656-46F2-946B-BD638F3D7B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63094" y="1873674"/>
            <a:ext cx="1505843" cy="12497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D4891CB8-A5C8-41F7-8B53-0C6FD4B1239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65210" y="4713634"/>
            <a:ext cx="1310754" cy="12071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9701270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87CAAEF-DD84-4DBF-BEF5-D6582001D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23549"/>
          </a:xfrm>
        </p:spPr>
        <p:txBody>
          <a:bodyPr/>
          <a:lstStyle/>
          <a:p>
            <a:r>
              <a:rPr lang="es-AR" dirty="0"/>
              <a:t>Dany / 14 años/ Bolivia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DE34A55-CC62-49D2-802F-1144F60CB6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60" y="1739320"/>
            <a:ext cx="2814206" cy="49154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0AFE89B1-F07D-45F7-BD53-4A5214C094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8572" y="2340188"/>
            <a:ext cx="4271348" cy="13297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7EAF5843-43F7-4B2B-AA29-ABECC3009C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1231" y="4693920"/>
            <a:ext cx="4898001" cy="11989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C0ECD00-90DC-4D0E-AEDB-12D7C7BDDE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=""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123940" y="4553952"/>
            <a:ext cx="2153660" cy="147884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766DBFE0-8F97-4428-89B2-D03BC4A5D4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=""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866252" y="2009334"/>
            <a:ext cx="1218308" cy="158770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B0C67792-14C1-490B-9369-5768BE3325EA}"/>
              </a:ext>
            </a:extLst>
          </p:cNvPr>
          <p:cNvSpPr txBox="1"/>
          <p:nvPr/>
        </p:nvSpPr>
        <p:spPr>
          <a:xfrm>
            <a:off x="4602480" y="3768906"/>
            <a:ext cx="7508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        Surfear         patinar     </a:t>
            </a:r>
            <a:r>
              <a:rPr lang="es-AR" dirty="0" smtClean="0"/>
              <a:t>el monopatín        </a:t>
            </a:r>
            <a:r>
              <a:rPr lang="es-AR" dirty="0"/>
              <a:t>escuchar música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E6D45973-F6B2-4973-B0F9-E9F842BC7007}"/>
              </a:ext>
            </a:extLst>
          </p:cNvPr>
          <p:cNvSpPr txBox="1"/>
          <p:nvPr/>
        </p:nvSpPr>
        <p:spPr>
          <a:xfrm>
            <a:off x="5481231" y="6069021"/>
            <a:ext cx="6238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Esquiar               leer libros             practicar deportes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485D7AFE-974F-470E-8EB9-10B75F37E79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47199" y="5063214"/>
            <a:ext cx="1505843" cy="124978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28BA3E60-890A-4AD4-B62B-E51DEA080D3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78658" y="2599745"/>
            <a:ext cx="1310754" cy="12071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3819114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820E8C0-6D10-420A-BF7D-52F01EAFF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ACE4F02C-AB78-43A1-8BF3-01C7BF9F22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5440" y="132080"/>
            <a:ext cx="11684000" cy="6482080"/>
          </a:xfrm>
        </p:spPr>
      </p:pic>
    </p:spTree>
    <p:extLst>
      <p:ext uri="{BB962C8B-B14F-4D97-AF65-F5344CB8AC3E}">
        <p14:creationId xmlns="" xmlns:p14="http://schemas.microsoft.com/office/powerpoint/2010/main" val="22773758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5D1B369-8A18-4B92-AF11-3C77F34D7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3021" y="488021"/>
            <a:ext cx="4640995" cy="729827"/>
          </a:xfrm>
        </p:spPr>
        <p:txBody>
          <a:bodyPr/>
          <a:lstStyle/>
          <a:p>
            <a:r>
              <a:rPr lang="es-AR" dirty="0"/>
              <a:t>Mia / 1 año / Brasil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22465E6-0A56-4F92-B051-C5ACDDC05A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1063" y="1636724"/>
            <a:ext cx="1310754" cy="12071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504EBAF-9354-4428-A166-532DCDFD86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1063" y="4433075"/>
            <a:ext cx="1367061" cy="11346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125C1B2F-3211-44D8-BD75-8AA790687D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447" y="1866287"/>
            <a:ext cx="3670072" cy="48799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2261708-AE8E-460E-84C7-A402EB7FD4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6367" y="1379587"/>
            <a:ext cx="4640995" cy="17213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58B16D30-574B-4061-A74A-32BDFD6966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1802" y="4436670"/>
            <a:ext cx="4640995" cy="124619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99A5BC6-03C2-400E-8156-B1E1B4C4D0A0}"/>
              </a:ext>
            </a:extLst>
          </p:cNvPr>
          <p:cNvSpPr txBox="1"/>
          <p:nvPr/>
        </p:nvSpPr>
        <p:spPr>
          <a:xfrm>
            <a:off x="5806367" y="3100975"/>
            <a:ext cx="6022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La leche        las bananas         las manzanas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48B3374-9D2F-4036-9FF4-74F415119B5D}"/>
              </a:ext>
            </a:extLst>
          </p:cNvPr>
          <p:cNvSpPr txBox="1"/>
          <p:nvPr/>
        </p:nvSpPr>
        <p:spPr>
          <a:xfrm>
            <a:off x="5709920" y="5892800"/>
            <a:ext cx="5659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El pollo                 mirar televisión        el café </a:t>
            </a:r>
          </a:p>
        </p:txBody>
      </p:sp>
    </p:spTree>
    <p:extLst>
      <p:ext uri="{BB962C8B-B14F-4D97-AF65-F5344CB8AC3E}">
        <p14:creationId xmlns="" xmlns:p14="http://schemas.microsoft.com/office/powerpoint/2010/main" val="18475108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">
            <a:extLst>
              <a:ext uri="{FF2B5EF4-FFF2-40B4-BE49-F238E27FC236}">
                <a16:creationId xmlns="" xmlns:a16="http://schemas.microsoft.com/office/drawing/2014/main" id="{BC3ADF64-1546-4B77-B8DC-239F94AFB2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6693" y="3039272"/>
            <a:ext cx="4029075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C5FAA0-F24E-4E1A-8A42-C4916B16A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6081" y="223520"/>
            <a:ext cx="9848532" cy="1681480"/>
          </a:xfrm>
        </p:spPr>
        <p:txBody>
          <a:bodyPr/>
          <a:lstStyle/>
          <a:p>
            <a:r>
              <a:rPr lang="es-AR" dirty="0"/>
              <a:t>Esteban…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2F15DD00-C8ED-4401-B2C9-DAFBE44BD3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418" y="2077720"/>
            <a:ext cx="2023393" cy="46278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EDE5A5A9-A25E-4137-802D-632E58AE41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941" y="2425777"/>
            <a:ext cx="1716054" cy="12452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8FE5FE76-8BD8-46A1-A958-E50C1936B0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6834" y="2236919"/>
            <a:ext cx="1641886" cy="14262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5436BDDF-290B-4E5C-B17B-BFA629C7F5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9538" y="2258753"/>
            <a:ext cx="1641886" cy="132826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0F6DA57D-D161-4ECB-8143-CEEB653125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1867" y="4610989"/>
            <a:ext cx="1641886" cy="15764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3D9858C2-FFFE-457B-8E66-2AC180FA3E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19538" y="4645841"/>
            <a:ext cx="1226775" cy="149738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EBCB34AA-80EC-43D8-97FE-0E56FFB94465}"/>
              </a:ext>
            </a:extLst>
          </p:cNvPr>
          <p:cNvSpPr txBox="1"/>
          <p:nvPr/>
        </p:nvSpPr>
        <p:spPr>
          <a:xfrm>
            <a:off x="4757651" y="3720407"/>
            <a:ext cx="7051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La playa                     jugar </a:t>
            </a:r>
            <a:r>
              <a:rPr lang="es-AR" dirty="0" smtClean="0"/>
              <a:t> al tenis               </a:t>
            </a:r>
            <a:r>
              <a:rPr lang="es-AR" dirty="0" smtClean="0"/>
              <a:t>ver la  </a:t>
            </a:r>
            <a:r>
              <a:rPr lang="es-AR" dirty="0" err="1" smtClean="0"/>
              <a:t>televisi</a:t>
            </a:r>
            <a:r>
              <a:rPr lang="es-ES_tradnl" dirty="0" smtClean="0"/>
              <a:t>ó</a:t>
            </a:r>
            <a:r>
              <a:rPr lang="es-AR" dirty="0" smtClean="0"/>
              <a:t>n</a:t>
            </a:r>
            <a:endParaRPr lang="es-AR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A2582F0A-4ED7-4B71-AF64-519AF1AB1CB8}"/>
              </a:ext>
            </a:extLst>
          </p:cNvPr>
          <p:cNvSpPr txBox="1"/>
          <p:nvPr/>
        </p:nvSpPr>
        <p:spPr>
          <a:xfrm>
            <a:off x="4724400" y="6441440"/>
            <a:ext cx="6780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                                  limpiar    la casa                        </a:t>
            </a:r>
            <a:r>
              <a:rPr lang="es-AR" dirty="0"/>
              <a:t>pintar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C3636B02-1424-4485-8703-A9E934FFBFFC}"/>
              </a:ext>
            </a:extLst>
          </p:cNvPr>
          <p:cNvSpPr/>
          <p:nvPr/>
        </p:nvSpPr>
        <p:spPr>
          <a:xfrm>
            <a:off x="332371" y="1396383"/>
            <a:ext cx="9605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14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7305649B-4E6C-42EF-8DA6-8856EF7BF996}"/>
              </a:ext>
            </a:extLst>
          </p:cNvPr>
          <p:cNvSpPr/>
          <p:nvPr/>
        </p:nvSpPr>
        <p:spPr>
          <a:xfrm>
            <a:off x="1300655" y="1068030"/>
            <a:ext cx="1834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Italia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2C4A097D-D280-408B-932B-D031EE4EDE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76684" y="5034374"/>
            <a:ext cx="1505843" cy="125283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D0FAC92C-8C3D-4223-9CEE-71A3F57474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84691" y="2529981"/>
            <a:ext cx="1310754" cy="12071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361673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E3F39D3-871D-4AE1-AF3B-3230E6EC1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3448" y="314465"/>
            <a:ext cx="8911687" cy="1280890"/>
          </a:xfrm>
        </p:spPr>
        <p:txBody>
          <a:bodyPr/>
          <a:lstStyle/>
          <a:p>
            <a:r>
              <a:rPr lang="es-AR" dirty="0"/>
              <a:t>Ana…..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="" xmlns:a16="http://schemas.microsoft.com/office/drawing/2014/main" id="{870E4854-7DE0-448F-B841-4F781EC4FD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3617" y="1387057"/>
            <a:ext cx="1659308" cy="52575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723CFD6B-AC99-458B-A77F-09808AA97A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9936" y="1854736"/>
            <a:ext cx="1436497" cy="14777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B902AE8D-32E1-473B-A307-8A0971D456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6866" y="1658842"/>
            <a:ext cx="2799299" cy="14545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C5EE964B-A1BF-4809-85D8-905C5C6E2C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79126" y="2192834"/>
            <a:ext cx="1699528" cy="9205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1DE2B9B4-B0F0-4C24-B990-5B713DF63D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9054" y="4604119"/>
            <a:ext cx="1286945" cy="12714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F1CE22A6-1006-4A11-8019-A9DA362EF2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76935" y="4420988"/>
            <a:ext cx="4381448" cy="145456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5157C251-214C-462D-853F-5950114F760E}"/>
              </a:ext>
            </a:extLst>
          </p:cNvPr>
          <p:cNvSpPr txBox="1"/>
          <p:nvPr/>
        </p:nvSpPr>
        <p:spPr>
          <a:xfrm>
            <a:off x="4714240" y="3505200"/>
            <a:ext cx="6964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Tocar la guitarra        caminar por el bosque      nadar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88795AA-7F9F-4FC5-BD46-F705A2FEDB89}"/>
              </a:ext>
            </a:extLst>
          </p:cNvPr>
          <p:cNvSpPr txBox="1"/>
          <p:nvPr/>
        </p:nvSpPr>
        <p:spPr>
          <a:xfrm>
            <a:off x="4839535" y="6035040"/>
            <a:ext cx="6964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Jugar </a:t>
            </a:r>
            <a:r>
              <a:rPr lang="es-AR" dirty="0" smtClean="0"/>
              <a:t> al </a:t>
            </a:r>
            <a:r>
              <a:rPr lang="es-AR" dirty="0" smtClean="0"/>
              <a:t>fútbol           </a:t>
            </a:r>
            <a:r>
              <a:rPr lang="es-AR" dirty="0"/>
              <a:t>leer libros                 </a:t>
            </a:r>
            <a:r>
              <a:rPr lang="es-AR" dirty="0" smtClean="0"/>
              <a:t> </a:t>
            </a:r>
            <a:r>
              <a:rPr lang="es-AR" dirty="0" smtClean="0"/>
              <a:t>ver  </a:t>
            </a:r>
            <a:r>
              <a:rPr lang="es-AR" dirty="0" smtClean="0"/>
              <a:t>la  </a:t>
            </a:r>
            <a:r>
              <a:rPr lang="es-AR" dirty="0"/>
              <a:t>televisión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5E307911-EEB0-4046-B634-88FD9CF2E848}"/>
              </a:ext>
            </a:extLst>
          </p:cNvPr>
          <p:cNvSpPr/>
          <p:nvPr/>
        </p:nvSpPr>
        <p:spPr>
          <a:xfrm>
            <a:off x="153392" y="1387057"/>
            <a:ext cx="9605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15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9F84DD5D-2FC9-459E-B7B4-D7FB180DBCC0}"/>
              </a:ext>
            </a:extLst>
          </p:cNvPr>
          <p:cNvSpPr/>
          <p:nvPr/>
        </p:nvSpPr>
        <p:spPr>
          <a:xfrm>
            <a:off x="2363154" y="1197177"/>
            <a:ext cx="16754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Per</a:t>
            </a:r>
            <a:r>
              <a:rPr lang="es-ES_tradnl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ú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85B5CD7F-BFFE-4B48-92DE-7550F5E952B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13509" y="4785252"/>
            <a:ext cx="1505843" cy="12497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9AE6D28A-2505-4B1D-A418-B3F6F6F1C0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78520" y="2386126"/>
            <a:ext cx="1310754" cy="12071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1699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5AA78C-F08F-4244-9205-8E5564ADA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3356" y="274320"/>
            <a:ext cx="10394803" cy="2082800"/>
          </a:xfrm>
        </p:spPr>
        <p:txBody>
          <a:bodyPr>
            <a:normAutofit fontScale="90000"/>
          </a:bodyPr>
          <a:lstStyle/>
          <a:p>
            <a:r>
              <a:rPr lang="es-AR" dirty="0" smtClean="0"/>
              <a:t>Esta es Camila. Ella </a:t>
            </a:r>
            <a:r>
              <a:rPr lang="es-AR" dirty="0"/>
              <a:t>tiene 14 años. Ella es de Canadá. A Camila le gusta leer libros, montar </a:t>
            </a:r>
            <a:r>
              <a:rPr lang="es-AR" dirty="0" smtClean="0"/>
              <a:t>en su </a:t>
            </a:r>
            <a:r>
              <a:rPr lang="es-AR" dirty="0"/>
              <a:t>bicicleta y tocar el piano. Pero </a:t>
            </a:r>
            <a:r>
              <a:rPr lang="es-AR" dirty="0" smtClean="0"/>
              <a:t>no </a:t>
            </a:r>
            <a:r>
              <a:rPr lang="es-AR" dirty="0"/>
              <a:t>le gusta tocar la flauta, pescar y nadar.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="" xmlns:a16="http://schemas.microsoft.com/office/drawing/2014/main" id="{5FF166E4-0A0E-4E43-ABE7-A584F06D37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7140" y="2546334"/>
            <a:ext cx="2504416" cy="41196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D3E2D3F-AB3A-4045-9B47-B55D21ECB4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2328" y="2609064"/>
            <a:ext cx="1435511" cy="14355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11B2D6AA-F4D9-4D98-83FC-2618B5BA57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7503" y="5015554"/>
            <a:ext cx="1094578" cy="12808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7DEFECD-64C3-46F6-8F27-1984E77CBA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2335" y="2875457"/>
            <a:ext cx="1435511" cy="9236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5BD90C5-071F-4284-9C7A-FFBA96AA75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58343" y="2788265"/>
            <a:ext cx="1280301" cy="12385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95CACE8-FE3D-485D-BB09-A7D7192159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28830" y="4888732"/>
            <a:ext cx="1121389" cy="15345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6ED2B10-72D1-42A6-BF77-B857E3AF1F7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46968" y="5132994"/>
            <a:ext cx="1724503" cy="104601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D11EB5AF-1935-499D-97DD-1DA78A9B88E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27961" y="2823562"/>
            <a:ext cx="1309871" cy="120325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0C110DC8-6704-4216-A331-9204FCDBCC7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61142" y="5239358"/>
            <a:ext cx="1270559" cy="10570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0186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A031CE-D62F-4FCA-B859-3514C69AB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2640" y="400590"/>
            <a:ext cx="7247572" cy="755970"/>
          </a:xfrm>
        </p:spPr>
        <p:txBody>
          <a:bodyPr/>
          <a:lstStyle/>
          <a:p>
            <a:r>
              <a:rPr lang="es-AR" dirty="0"/>
              <a:t>Jenny / 11 años/ Argentina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478CB4EE-3997-44BF-B2F4-AA820A13C2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21" r="24900"/>
          <a:stretch/>
        </p:blipFill>
        <p:spPr>
          <a:xfrm>
            <a:off x="294640" y="1383292"/>
            <a:ext cx="2448560" cy="52308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E0AB24DB-6F5C-47A5-A5FC-1127A4DD0B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849744" y="1904584"/>
            <a:ext cx="1012024" cy="10373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8F800C04-171B-477F-89E0-361170F0DD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=""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278907" y="1571877"/>
            <a:ext cx="1558431" cy="18334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FA9280F8-76FA-4E6B-A485-85410D3791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54477" y="1653376"/>
            <a:ext cx="1493649" cy="16704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91054382-78BF-4EBA-B783-359BBC9CEB2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=""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10089557" y="1705645"/>
            <a:ext cx="1712387" cy="156591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13738A61-C508-41CF-8F5F-FD8E9302D74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49744" y="4941104"/>
            <a:ext cx="1268078" cy="98154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CD9CCCB1-2960-4FF3-897F-B84922D3ABD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=""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6416045" y="4768456"/>
            <a:ext cx="1650328" cy="132683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732EE89E-9F05-4979-A3F6-156A93CBBD9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=""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8364596" y="4685049"/>
            <a:ext cx="1493649" cy="149364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84B9C310-2B39-4B94-9FF2-A9A68428681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837473B0-CC2E-450A-ABE3-18F120FF3D39}">
                <a1611:picAttrSrcUrl xmlns=""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10011507" y="4096547"/>
            <a:ext cx="1871261" cy="264489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20AFE16D-711C-463A-9D59-3F1D9EB0D88A}"/>
              </a:ext>
            </a:extLst>
          </p:cNvPr>
          <p:cNvSpPr txBox="1"/>
          <p:nvPr/>
        </p:nvSpPr>
        <p:spPr>
          <a:xfrm>
            <a:off x="3474720" y="3525520"/>
            <a:ext cx="8327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Jugar </a:t>
            </a:r>
            <a:r>
              <a:rPr lang="es-AR" dirty="0" smtClean="0"/>
              <a:t>al beisbol         </a:t>
            </a:r>
            <a:r>
              <a:rPr lang="es-AR" dirty="0"/>
              <a:t>jugar </a:t>
            </a:r>
            <a:r>
              <a:rPr lang="es-AR" dirty="0" smtClean="0"/>
              <a:t>al hockey        </a:t>
            </a:r>
            <a:r>
              <a:rPr lang="es-AR" dirty="0"/>
              <a:t>jugar </a:t>
            </a:r>
            <a:r>
              <a:rPr lang="es-AR" dirty="0" smtClean="0"/>
              <a:t> al baloncesto       correr</a:t>
            </a:r>
            <a:endParaRPr lang="es-AR" dirty="0"/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E2A712A5-04DC-407B-90CF-062272BD7DFC}"/>
              </a:ext>
            </a:extLst>
          </p:cNvPr>
          <p:cNvSpPr txBox="1"/>
          <p:nvPr/>
        </p:nvSpPr>
        <p:spPr>
          <a:xfrm>
            <a:off x="3092335" y="6263812"/>
            <a:ext cx="8805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Jugar </a:t>
            </a:r>
            <a:r>
              <a:rPr lang="es-AR" dirty="0" smtClean="0"/>
              <a:t> al golf    </a:t>
            </a:r>
            <a:r>
              <a:rPr lang="es-AR" dirty="0"/>
              <a:t>jugar </a:t>
            </a:r>
            <a:r>
              <a:rPr lang="es-AR" dirty="0" smtClean="0"/>
              <a:t> al futbol </a:t>
            </a:r>
            <a:r>
              <a:rPr lang="es-AR" dirty="0"/>
              <a:t>americano  jugar </a:t>
            </a:r>
            <a:r>
              <a:rPr lang="es-AR" dirty="0" smtClean="0"/>
              <a:t> al voleibol            </a:t>
            </a:r>
            <a:r>
              <a:rPr lang="es-AR" dirty="0"/>
              <a:t>el boxeo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7B1CA4C2-CD59-450C-B515-3974F3A33C1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948985" y="4905729"/>
            <a:ext cx="1505843" cy="124978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59CDE532-3A3F-452A-AC5A-B2015D8E7D2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862081" y="2064442"/>
            <a:ext cx="1310754" cy="12071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952938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5345433-32D3-4337-A4E0-A36D83EDD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0313" y="271492"/>
            <a:ext cx="8911687" cy="1280890"/>
          </a:xfrm>
        </p:spPr>
        <p:txBody>
          <a:bodyPr/>
          <a:lstStyle/>
          <a:p>
            <a:r>
              <a:rPr lang="es-AR" dirty="0"/>
              <a:t>Milo…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9747F71-A02A-45B3-A387-50540A838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" y="1390831"/>
            <a:ext cx="1838960" cy="523434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EE10378-29DA-448A-9BD0-FBDF4D18DD66}"/>
              </a:ext>
            </a:extLst>
          </p:cNvPr>
          <p:cNvSpPr/>
          <p:nvPr/>
        </p:nvSpPr>
        <p:spPr>
          <a:xfrm>
            <a:off x="207128" y="1264555"/>
            <a:ext cx="9605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16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EF231495-CCC6-48ED-9F55-FFCE205489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1912598"/>
            <a:ext cx="5263991" cy="157772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689B53B8-15F1-4D4C-A765-D2113DA129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249" y="4276748"/>
            <a:ext cx="5507831" cy="182209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EFE1ACC-1451-476C-9922-C29E26783B29}"/>
              </a:ext>
            </a:extLst>
          </p:cNvPr>
          <p:cNvSpPr txBox="1"/>
          <p:nvPr/>
        </p:nvSpPr>
        <p:spPr>
          <a:xfrm>
            <a:off x="4741386" y="3705999"/>
            <a:ext cx="6898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Jugar al </a:t>
            </a:r>
            <a:r>
              <a:rPr lang="es-AR" dirty="0" smtClean="0"/>
              <a:t>fútbol           </a:t>
            </a:r>
            <a:r>
              <a:rPr lang="es-AR" dirty="0"/>
              <a:t>tocar el violín              pintar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5C779DD-F9F0-480B-841C-DBDCB3E7A08F}"/>
              </a:ext>
            </a:extLst>
          </p:cNvPr>
          <p:cNvSpPr txBox="1"/>
          <p:nvPr/>
        </p:nvSpPr>
        <p:spPr>
          <a:xfrm>
            <a:off x="4876800" y="6309360"/>
            <a:ext cx="6627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Jugar </a:t>
            </a:r>
            <a:r>
              <a:rPr lang="es-AR" dirty="0" smtClean="0"/>
              <a:t> al tenis                 </a:t>
            </a:r>
            <a:r>
              <a:rPr lang="es-AR" dirty="0"/>
              <a:t>tocar la guitarra          </a:t>
            </a:r>
            <a:r>
              <a:rPr lang="es-AR" dirty="0" smtClean="0"/>
              <a:t>ver el ballet </a:t>
            </a:r>
            <a:endParaRPr lang="es-AR" dirty="0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8629C1FB-C459-4BB2-BA53-CE568E3C8ABE}"/>
              </a:ext>
            </a:extLst>
          </p:cNvPr>
          <p:cNvSpPr/>
          <p:nvPr/>
        </p:nvSpPr>
        <p:spPr>
          <a:xfrm>
            <a:off x="2641365" y="1249516"/>
            <a:ext cx="26420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México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A0E8BD3B-E7AA-4981-9F0C-9B6EC45A7A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543" y="4700395"/>
            <a:ext cx="1505843" cy="124978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2D55FF40-B748-4842-BD79-11E03839DC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5543" y="2419043"/>
            <a:ext cx="1310754" cy="12071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69585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BCDB709-A0A1-4476-AB7E-2DE257F5D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Cristina/ El Salvador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812F995-DFD5-4C8F-A714-E166B2724A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325" y="1309097"/>
            <a:ext cx="1814600" cy="546351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48C538D-CE0E-4C77-AF2C-0F605E143509}"/>
              </a:ext>
            </a:extLst>
          </p:cNvPr>
          <p:cNvSpPr/>
          <p:nvPr/>
        </p:nvSpPr>
        <p:spPr>
          <a:xfrm>
            <a:off x="211937" y="1290651"/>
            <a:ext cx="9509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17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BE924BD9-B9AC-4935-B68C-5034FBCCAC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9057" y="1546679"/>
            <a:ext cx="6338223" cy="20252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C0B53456-A8A1-4C94-A69B-E7C36909C1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977" y="4451451"/>
            <a:ext cx="6837680" cy="159119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145BD8A-CE47-4B25-AC0A-EF9CEFCD7DB3}"/>
              </a:ext>
            </a:extLst>
          </p:cNvPr>
          <p:cNvSpPr txBox="1"/>
          <p:nvPr/>
        </p:nvSpPr>
        <p:spPr>
          <a:xfrm>
            <a:off x="4353791" y="3760972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Bailar </a:t>
            </a:r>
            <a:r>
              <a:rPr lang="es-AR" dirty="0" smtClean="0"/>
              <a:t>                               esquiar                    </a:t>
            </a:r>
            <a:r>
              <a:rPr lang="es-AR" dirty="0"/>
              <a:t>tocar el violín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5A5156D7-4564-43E0-A1BA-14B3D2FFC9E9}"/>
              </a:ext>
            </a:extLst>
          </p:cNvPr>
          <p:cNvSpPr txBox="1"/>
          <p:nvPr/>
        </p:nvSpPr>
        <p:spPr>
          <a:xfrm>
            <a:off x="4919057" y="6118421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Cocinar                jugar </a:t>
            </a:r>
            <a:r>
              <a:rPr lang="es-AR" dirty="0" smtClean="0"/>
              <a:t> al tenis                               </a:t>
            </a:r>
            <a:r>
              <a:rPr lang="es-AR" dirty="0"/>
              <a:t>patinar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111FD15F-2375-4297-AD9F-F7C44ED5A4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4977" y="4792862"/>
            <a:ext cx="1505843" cy="124978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E4397C9-9C37-404C-9811-9E8309F4DF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8353" y="2141817"/>
            <a:ext cx="1310754" cy="12071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9911125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FE8344-3A3F-46DB-9B60-DDED4D9F3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Daniel/ Venezuela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61BC04D-252C-4247-A7E9-B4B0D2D7D0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388" y="1766744"/>
            <a:ext cx="2632953" cy="484741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3939C26-379E-43EA-BA8A-D94655E7CEDC}"/>
              </a:ext>
            </a:extLst>
          </p:cNvPr>
          <p:cNvSpPr/>
          <p:nvPr/>
        </p:nvSpPr>
        <p:spPr>
          <a:xfrm>
            <a:off x="211937" y="1305079"/>
            <a:ext cx="9509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10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3519A17F-7566-48CB-851A-0E9509EC03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433" y="2169448"/>
            <a:ext cx="4844323" cy="15216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DADD0075-CFEE-4ECE-9633-65C02FB6CD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5120" y="4459977"/>
            <a:ext cx="5842000" cy="150092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1B0E542-3FF6-4ED9-8A76-3625BEE30D3E}"/>
              </a:ext>
            </a:extLst>
          </p:cNvPr>
          <p:cNvSpPr txBox="1"/>
          <p:nvPr/>
        </p:nvSpPr>
        <p:spPr>
          <a:xfrm>
            <a:off x="5405120" y="3740594"/>
            <a:ext cx="619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Pescar                  jugar al </a:t>
            </a:r>
            <a:r>
              <a:rPr lang="es-AR" dirty="0" smtClean="0"/>
              <a:t>fútbol          </a:t>
            </a:r>
            <a:r>
              <a:rPr lang="es-AR" dirty="0"/>
              <a:t>escalar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266F529-131A-41C9-BA62-427620C4B41A}"/>
              </a:ext>
            </a:extLst>
          </p:cNvPr>
          <p:cNvSpPr txBox="1"/>
          <p:nvPr/>
        </p:nvSpPr>
        <p:spPr>
          <a:xfrm>
            <a:off x="4505499" y="6126290"/>
            <a:ext cx="7097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Limpiar </a:t>
            </a:r>
            <a:r>
              <a:rPr lang="es-AR" dirty="0" smtClean="0"/>
              <a:t> la casa                  </a:t>
            </a:r>
            <a:r>
              <a:rPr lang="es-AR" dirty="0"/>
              <a:t>jugar al baloncesto     </a:t>
            </a:r>
            <a:r>
              <a:rPr lang="es-AR" dirty="0" smtClean="0"/>
              <a:t>   leer </a:t>
            </a:r>
            <a:r>
              <a:rPr lang="es-AR" dirty="0"/>
              <a:t>libros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C6DD8A7E-B339-4385-AB8C-4E53D7A6DF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4922" y="4585547"/>
            <a:ext cx="1505843" cy="12497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57643C70-1F43-43D2-A501-4A6F1BAE96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7144" y="2326698"/>
            <a:ext cx="1310754" cy="12071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2361415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b681c8e63b2e59ecdd510bdfe426f9d9a8a47"/>
</p:tagLst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712</TotalTime>
  <Words>385</Words>
  <Application>Microsoft Office PowerPoint</Application>
  <PresentationFormat>Произвольный</PresentationFormat>
  <Paragraphs>67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Wisp</vt:lpstr>
      <vt:lpstr>LE GUSTA…                   +  la leche                                  +  leer, jugar, saltar     NO LE GUSTAN… </vt:lpstr>
      <vt:lpstr>Слайд 2</vt:lpstr>
      <vt:lpstr>Esteban… </vt:lpstr>
      <vt:lpstr>Ana…..</vt:lpstr>
      <vt:lpstr>Esta es Camila. Ella tiene 14 años. Ella es de Canadá. A Camila le gusta leer libros, montar en su bicicleta y tocar el piano. Pero no le gusta tocar la flauta, pescar y nadar.</vt:lpstr>
      <vt:lpstr>Jenny / 11 años/ Argentina</vt:lpstr>
      <vt:lpstr>Milo…</vt:lpstr>
      <vt:lpstr>Cristina/ El Salvador</vt:lpstr>
      <vt:lpstr>Daniel/ Venezuela</vt:lpstr>
      <vt:lpstr>Tammy/Sudáfrica</vt:lpstr>
      <vt:lpstr>Simón/ Francia</vt:lpstr>
      <vt:lpstr>Sabrina/ EEUU (Estados Unidos)</vt:lpstr>
      <vt:lpstr>David/ Inglaterra</vt:lpstr>
      <vt:lpstr>Mieko/ China</vt:lpstr>
      <vt:lpstr>Carlitos / Chile / 1 año</vt:lpstr>
      <vt:lpstr>Francisco/ 14 años/ San Francisco</vt:lpstr>
      <vt:lpstr>Megumi / 15 años/ Japón </vt:lpstr>
      <vt:lpstr>Marcos / 16 años / Uruguay</vt:lpstr>
      <vt:lpstr>Dany / 14 años/ Bolivia</vt:lpstr>
      <vt:lpstr>Mia / 1 año / Brasil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EL LE GUSTA… A ELLA LE GUSTA…</dc:title>
  <dc:creator>Sole</dc:creator>
  <cp:lastModifiedBy>User</cp:lastModifiedBy>
  <cp:revision>36</cp:revision>
  <dcterms:created xsi:type="dcterms:W3CDTF">2017-11-19T19:12:35Z</dcterms:created>
  <dcterms:modified xsi:type="dcterms:W3CDTF">2019-06-19T19:54:33Z</dcterms:modified>
</cp:coreProperties>
</file>